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13"/>
  </p:notesMasterIdLst>
  <p:sldIdLst>
    <p:sldId id="256" r:id="rId3"/>
    <p:sldId id="258" r:id="rId4"/>
    <p:sldId id="259" r:id="rId5"/>
    <p:sldId id="261" r:id="rId6"/>
    <p:sldId id="284" r:id="rId7"/>
    <p:sldId id="285" r:id="rId8"/>
    <p:sldId id="286" r:id="rId9"/>
    <p:sldId id="287" r:id="rId10"/>
    <p:sldId id="288" r:id="rId11"/>
    <p:sldId id="279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Lato Hairline" panose="020B0604020202020204" charset="0"/>
      <p:regular r:id="rId18"/>
      <p:bold r:id="rId19"/>
      <p:italic r:id="rId20"/>
      <p:boldItalic r:id="rId21"/>
    </p:embeddedFont>
    <p:embeddedFont>
      <p:font typeface="Lato Light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CAF86D-DAC0-479A-942D-790F6A080832}">
  <a:tblStyle styleId="{F8CAF86D-DAC0-479A-942D-790F6A0808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29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60593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9248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5927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133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1;p11" descr="paint_transparent3.png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9050"/>
            <a:ext cx="9144000" cy="51435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4711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3004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353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733800" y="3287225"/>
            <a:ext cx="5105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are </a:t>
            </a:r>
            <a:br>
              <a:rPr lang="en" dirty="0"/>
            </a:br>
            <a:r>
              <a:rPr lang="en" dirty="0"/>
              <a:t>Nhân phẩm team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6400800" y="1276350"/>
            <a:ext cx="24705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Lato Hairline" panose="020B0604020202020204" charset="0"/>
              </a:rPr>
              <a:t>Hello !!!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>
            <a:spLocks noGrp="1"/>
          </p:cNvSpPr>
          <p:nvPr>
            <p:ph type="ctrTitle" idx="4294967295"/>
          </p:nvPr>
        </p:nvSpPr>
        <p:spPr>
          <a:xfrm>
            <a:off x="2140050" y="872875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4294967295"/>
          </p:nvPr>
        </p:nvSpPr>
        <p:spPr>
          <a:xfrm>
            <a:off x="2140050" y="2072430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Any questions?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252" name="Google Shape;252;p36"/>
          <p:cNvSpPr txBox="1">
            <a:spLocks noGrp="1"/>
          </p:cNvSpPr>
          <p:nvPr>
            <p:ph type="body" idx="4294967295"/>
          </p:nvPr>
        </p:nvSpPr>
        <p:spPr>
          <a:xfrm>
            <a:off x="2140050" y="2896928"/>
            <a:ext cx="4863900" cy="13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1400" dirty="0">
                <a:solidFill>
                  <a:srgbClr val="FFFFFF"/>
                </a:solidFill>
              </a:rPr>
              <a:t>Contact my team. </a:t>
            </a:r>
            <a:endParaRPr sz="1400" dirty="0">
              <a:solidFill>
                <a:schemeClr val="tx1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2337625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</a:rPr>
              <a:t>Rise of Evil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4294967295"/>
          </p:nvPr>
        </p:nvSpPr>
        <p:spPr>
          <a:xfrm>
            <a:off x="1275150" y="3345594"/>
            <a:ext cx="6593700" cy="15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FFFFF"/>
                </a:solidFill>
              </a:rPr>
              <a:t>A game 2D isometric defense where you build an army and defend 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FFFFF"/>
                </a:solidFill>
              </a:rPr>
              <a:t>all the attack of evils to save the world.  </a:t>
            </a:r>
            <a:endParaRPr sz="1400" b="1" dirty="0">
              <a:solidFill>
                <a:srgbClr val="FFFFFF"/>
              </a:solidFill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1155CC"/>
                </a:solidFill>
              </a:rPr>
              <a:t>1.</a:t>
            </a:r>
            <a:endParaRPr sz="5400" dirty="0"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Go</a:t>
            </a:r>
            <a:r>
              <a:rPr lang="en-US" sz="5400" dirty="0"/>
              <a:t>al set</a:t>
            </a:r>
            <a:endParaRPr sz="5400"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533400" y="150495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×"/>
            </a:pPr>
            <a:r>
              <a:rPr lang="en" dirty="0"/>
              <a:t>A game can be played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/>
              <a:t>Easy to build Tower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/>
              <a:t>Hard to win</a:t>
            </a:r>
          </a:p>
          <a:p>
            <a:pPr>
              <a:spcBef>
                <a:spcPts val="0"/>
              </a:spcBef>
            </a:pPr>
            <a:r>
              <a:rPr lang="en-US" dirty="0"/>
              <a:t>Have monsters can attack Tower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/>
              <a:t>Have many type of Tower</a:t>
            </a:r>
          </a:p>
          <a:p>
            <a:pPr>
              <a:spcBef>
                <a:spcPts val="0"/>
              </a:spcBef>
            </a:pPr>
            <a:r>
              <a:rPr lang="en-US" dirty="0"/>
              <a:t>As long monster live as less money it gives when be killed</a:t>
            </a:r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1155CC"/>
                </a:solidFill>
              </a:rPr>
              <a:t>2.</a:t>
            </a:r>
            <a:endParaRPr sz="5400" dirty="0"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Gameplay</a:t>
            </a:r>
            <a:endParaRPr sz="5400"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098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BBEE03-97FA-4C38-B4F6-E97F8C8F8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179023"/>
            <a:ext cx="3778617" cy="237678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F97400C-EDDE-4666-9F2D-0FE321C6C5E3}"/>
              </a:ext>
            </a:extLst>
          </p:cNvPr>
          <p:cNvSpPr/>
          <p:nvPr/>
        </p:nvSpPr>
        <p:spPr>
          <a:xfrm>
            <a:off x="6047651" y="1047750"/>
            <a:ext cx="152400" cy="152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FFB1EF-FDC9-427A-A540-1B31883900D4}"/>
              </a:ext>
            </a:extLst>
          </p:cNvPr>
          <p:cNvSpPr txBox="1"/>
          <p:nvPr/>
        </p:nvSpPr>
        <p:spPr>
          <a:xfrm>
            <a:off x="228600" y="1047750"/>
            <a:ext cx="3898824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>
              <a:spcBef>
                <a:spcPts val="600"/>
              </a:spcBef>
              <a:buClr>
                <a:srgbClr val="B7B7B7"/>
              </a:buClr>
              <a:buSzPts val="1800"/>
            </a:pPr>
            <a:r>
              <a:rPr lang="en-US" sz="18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Touch any where on ground to open</a:t>
            </a:r>
          </a:p>
          <a:p>
            <a:pPr marL="114300">
              <a:spcBef>
                <a:spcPts val="600"/>
              </a:spcBef>
              <a:buClr>
                <a:srgbClr val="B7B7B7"/>
              </a:buClr>
              <a:buSzPts val="1800"/>
            </a:pPr>
            <a:r>
              <a:rPr lang="en-US" sz="18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Menu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AA9F3A-C526-463F-9B73-9EE381030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6984" y="2876550"/>
            <a:ext cx="5781334" cy="19355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3DA1A3-909A-4B47-B588-5C886919B322}"/>
              </a:ext>
            </a:extLst>
          </p:cNvPr>
          <p:cNvSpPr txBox="1"/>
          <p:nvPr/>
        </p:nvSpPr>
        <p:spPr>
          <a:xfrm>
            <a:off x="202329" y="3449419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666666"/>
                </a:solidFill>
                <a:latin typeface="Lato Light"/>
                <a:ea typeface="Lato Light"/>
                <a:cs typeface="Lato Light"/>
              </a:rPr>
              <a:t>Then touch on Tower Icon</a:t>
            </a:r>
          </a:p>
          <a:p>
            <a:r>
              <a:rPr lang="en-US" sz="1800" dirty="0">
                <a:solidFill>
                  <a:srgbClr val="666666"/>
                </a:solidFill>
                <a:latin typeface="Lato Light"/>
                <a:ea typeface="Lato Light"/>
                <a:cs typeface="Lato Light"/>
              </a:rPr>
              <a:t>to see details of that Tower</a:t>
            </a:r>
          </a:p>
        </p:txBody>
      </p:sp>
    </p:spTree>
    <p:extLst>
      <p:ext uri="{BB962C8B-B14F-4D97-AF65-F5344CB8AC3E}">
        <p14:creationId xmlns:p14="http://schemas.microsoft.com/office/powerpoint/2010/main" val="3670973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0EA81D-1177-449F-9F18-AB8684FF8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285750"/>
            <a:ext cx="3201134" cy="21166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B12A6C-EA0B-4C16-B0B5-F8C278428BD6}"/>
              </a:ext>
            </a:extLst>
          </p:cNvPr>
          <p:cNvSpPr txBox="1"/>
          <p:nvPr/>
        </p:nvSpPr>
        <p:spPr>
          <a:xfrm>
            <a:off x="838200" y="1159430"/>
            <a:ext cx="3161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>
              <a:spcBef>
                <a:spcPts val="600"/>
              </a:spcBef>
              <a:buClr>
                <a:srgbClr val="B7B7B7"/>
              </a:buClr>
              <a:buSzPts val="1800"/>
            </a:pPr>
            <a:r>
              <a:rPr lang="en-US" sz="1800" dirty="0">
                <a:solidFill>
                  <a:srgbClr val="666666"/>
                </a:solidFill>
                <a:latin typeface="Lato Light"/>
              </a:rPr>
              <a:t>Click start to begin the game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DCB931-4F46-4FBE-AACC-D2726B0AF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028950"/>
            <a:ext cx="3810000" cy="1903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2285E1-704A-48B8-9322-C46D217C2F08}"/>
              </a:ext>
            </a:extLst>
          </p:cNvPr>
          <p:cNvSpPr txBox="1"/>
          <p:nvPr/>
        </p:nvSpPr>
        <p:spPr>
          <a:xfrm>
            <a:off x="838200" y="3562350"/>
            <a:ext cx="3663182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>
              <a:spcBef>
                <a:spcPts val="600"/>
              </a:spcBef>
              <a:buClr>
                <a:srgbClr val="B7B7B7"/>
              </a:buClr>
              <a:buSzPts val="1800"/>
            </a:pPr>
            <a:r>
              <a:rPr lang="en-US" sz="1800" dirty="0">
                <a:solidFill>
                  <a:srgbClr val="666666"/>
                </a:solidFill>
                <a:latin typeface="Lato Light"/>
              </a:rPr>
              <a:t>Then just play like a normal game,</a:t>
            </a:r>
          </a:p>
          <a:p>
            <a:pPr marL="114300">
              <a:spcBef>
                <a:spcPts val="600"/>
              </a:spcBef>
              <a:buClr>
                <a:srgbClr val="B7B7B7"/>
              </a:buClr>
              <a:buSzPts val="1800"/>
            </a:pPr>
            <a:r>
              <a:rPr lang="en-US" sz="1800" dirty="0">
                <a:solidFill>
                  <a:srgbClr val="666666"/>
                </a:solidFill>
                <a:latin typeface="Lato Light"/>
              </a:rPr>
              <a:t>Build or upgrade when necessary</a:t>
            </a:r>
          </a:p>
        </p:txBody>
      </p:sp>
    </p:spTree>
    <p:extLst>
      <p:ext uri="{BB962C8B-B14F-4D97-AF65-F5344CB8AC3E}">
        <p14:creationId xmlns:p14="http://schemas.microsoft.com/office/powerpoint/2010/main" val="2297494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1155CC"/>
                </a:solidFill>
              </a:rPr>
              <a:t>3.</a:t>
            </a:r>
            <a:endParaRPr sz="5400" dirty="0"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TIPs</a:t>
            </a:r>
            <a:endParaRPr sz="5400"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048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533400" y="150495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×"/>
            </a:pPr>
            <a:r>
              <a:rPr lang="en-US" dirty="0"/>
              <a:t>Tower up to level 3 will have special skill.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/>
              <a:t>Try to kill monster as fast as you can to earn more money.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-US" dirty="0"/>
              <a:t>The first time Crystal burst will lead you to Boss wave, avoid it.</a:t>
            </a:r>
          </a:p>
          <a:p>
            <a:pPr lvl="0">
              <a:spcBef>
                <a:spcPts val="0"/>
              </a:spcBef>
            </a:pPr>
            <a:r>
              <a:rPr lang="en-US" dirty="0"/>
              <a:t>The combination between Slow or Barrack tower and </a:t>
            </a:r>
            <a:r>
              <a:rPr lang="en-US" dirty="0" err="1"/>
              <a:t>Boombard</a:t>
            </a:r>
            <a:r>
              <a:rPr lang="en-US" dirty="0"/>
              <a:t> tower is very good to clear monster.</a:t>
            </a:r>
            <a:endParaRPr dirty="0"/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99965075"/>
      </p:ext>
    </p:extLst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185</Words>
  <Application>Microsoft Office PowerPoint</Application>
  <PresentationFormat>On-screen Show (16:9)</PresentationFormat>
  <Paragraphs>38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Lato Hairline</vt:lpstr>
      <vt:lpstr>Calibri</vt:lpstr>
      <vt:lpstr>Lato Light</vt:lpstr>
      <vt:lpstr>Arial</vt:lpstr>
      <vt:lpstr>Eglamour template</vt:lpstr>
      <vt:lpstr>Storyboard Layouts</vt:lpstr>
      <vt:lpstr>We are  Nhân phẩm team</vt:lpstr>
      <vt:lpstr>Rise of Evil</vt:lpstr>
      <vt:lpstr>1. Goal set</vt:lpstr>
      <vt:lpstr>PowerPoint Presentation</vt:lpstr>
      <vt:lpstr>2. Gameplay</vt:lpstr>
      <vt:lpstr>PowerPoint Presentation</vt:lpstr>
      <vt:lpstr>PowerPoint Presentation</vt:lpstr>
      <vt:lpstr>3. TIPs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Như Ý Lương Thị</dc:creator>
  <cp:lastModifiedBy>Như Ý Lương Thị</cp:lastModifiedBy>
  <cp:revision>28</cp:revision>
  <dcterms:modified xsi:type="dcterms:W3CDTF">2019-08-02T02:04:41Z</dcterms:modified>
</cp:coreProperties>
</file>